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731510" y="2841625"/>
            <a:ext cx="3587750" cy="1073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CFT-50X-B-L42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42379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2767" y="5522823"/>
            <a:ext cx="878540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213622" y="362781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0" y="1424940"/>
            <a:ext cx="5638800" cy="345249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583270" y="221080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181</Words>
  <Application>WPS 演示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CFT-50X-B-L42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