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61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3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5635625" y="2905125"/>
            <a:ext cx="4079240" cy="1278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47" y="29771"/>
            <a:ext cx="10972800" cy="713192"/>
          </a:xfrm>
        </p:spPr>
        <p:txBody>
          <a:bodyPr/>
          <a:lstStyle/>
          <a:p>
            <a:r>
              <a:rPr lang="en-US" dirty="0"/>
              <a:t>Source Alignment for </a:t>
            </a:r>
            <a:r>
              <a:rPr dirty="0">
                <a:sym typeface="+mn-ea"/>
              </a:rPr>
              <a:t>CFT-50X-R-L42</a:t>
            </a:r>
            <a:endParaRPr dirty="0">
              <a:sym typeface="+mn-ea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605157" y="3261234"/>
            <a:ext cx="1179830" cy="952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4667" y="5522823"/>
            <a:ext cx="878540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Center of LED surface is defined as X=0, Y=0.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Plane Z=0 is defined at the top of the die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/>
              <a:t>The distance from Z=0 to bottom of package is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1.7</a:t>
            </a:r>
            <a:r>
              <a:rPr lang="en-US" dirty="0"/>
              <a:t>mm</a:t>
            </a:r>
            <a:endParaRPr 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00" y="1452245"/>
            <a:ext cx="5378450" cy="341058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8867672" y="3092511"/>
            <a:ext cx="414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Z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 flipV="1">
            <a:off x="7185965" y="1967028"/>
            <a:ext cx="802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0=Z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583270" y="2048243"/>
            <a:ext cx="6985" cy="116586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306569" y="1655012"/>
            <a:ext cx="6350" cy="154432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312919" y="3193033"/>
            <a:ext cx="1675130" cy="635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8400" y="2692184"/>
            <a:ext cx="41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2183" y="1254489"/>
            <a:ext cx="43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p>
            <a:fld id="{6000B7B6-3B62-4F36-A5E1-278C73545E13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>
</file>

<file path=ppt/tags/tag3.xml><?xml version="1.0" encoding="utf-8"?>
<p:tagLst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A5DB34-F38F-460E-A490-E6949A299EA1}">
  <ds:schemaRefs/>
</ds:datastoreItem>
</file>

<file path=customXml/itemProps2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181</Words>
  <Application>WPS 演示</Application>
  <PresentationFormat>宽屏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CFT-50X-R-L42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123</cp:revision>
  <dcterms:created xsi:type="dcterms:W3CDTF">2017-11-01T18:15:00Z</dcterms:created>
  <dcterms:modified xsi:type="dcterms:W3CDTF">2025-01-15T02:16:41Z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2052-12.1.0.19770</vt:lpwstr>
  </property>
</Properties>
</file>