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  <p:sldMasterId id="2147483685" r:id="rId5"/>
    <p:sldMasterId id="2147483697" r:id="rId6"/>
  </p:sldMasterIdLst>
  <p:sldIdLst>
    <p:sldId id="274" r:id="rId7"/>
  </p:sldIdLst>
  <p:sldSz cx="12192000" cy="6858000"/>
  <p:notesSz cx="6858000" cy="9144000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1" Type="http://schemas.openxmlformats.org/officeDocument/2006/relationships/tags" Target="tags/tag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8526"/>
            <a:ext cx="12192000" cy="842682"/>
            <a:chOff x="0" y="8526"/>
            <a:chExt cx="9144000" cy="842682"/>
          </a:xfrm>
        </p:grpSpPr>
        <p:sp>
          <p:nvSpPr>
            <p:cNvPr id="5" name="Rectangle 4"/>
            <p:cNvSpPr/>
            <p:nvPr/>
          </p:nvSpPr>
          <p:spPr>
            <a:xfrm>
              <a:off x="0" y="8526"/>
              <a:ext cx="9144000" cy="842682"/>
            </a:xfrm>
            <a:prstGeom prst="rect">
              <a:avLst/>
            </a:prstGeom>
            <a:solidFill>
              <a:srgbClr val="DEDEE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pic>
          <p:nvPicPr>
            <p:cNvPr id="7" name="Picture 2" descr="S:\LBG\Products &amp; Business Development\Product Marketing\Conferences and Trade Shows\Hong Kong Lighting Fair 2013\Collateral\Logos\Luminus\Updated_Luminus_Logos_091613\Luminus_Logos_pngs\Luminus_Logo_1C_pms7694_300dpi_wGrad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7919" y="100461"/>
              <a:ext cx="3178175" cy="658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890156"/>
            <a:ext cx="7315200" cy="38374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52748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33579"/>
            <a:ext cx="2743200" cy="5192585"/>
          </a:xfrm>
        </p:spPr>
        <p:txBody>
          <a:bodyPr vert="eaVert"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33579"/>
            <a:ext cx="8026400" cy="5192585"/>
          </a:xfrm>
        </p:spPr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25998"/>
            <a:ext cx="10972800" cy="71319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29991"/>
            <a:ext cx="10972800" cy="409617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cxnSp>
        <p:nvCxnSpPr>
          <p:cNvPr id="9" name="Middle Divider"/>
          <p:cNvCxnSpPr/>
          <p:nvPr/>
        </p:nvCxnSpPr>
        <p:spPr>
          <a:xfrm>
            <a:off x="508000" y="3907352"/>
            <a:ext cx="1127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Vertical Divider"/>
          <p:cNvCxnSpPr/>
          <p:nvPr/>
        </p:nvCxnSpPr>
        <p:spPr>
          <a:xfrm>
            <a:off x="6161617" y="1325388"/>
            <a:ext cx="0" cy="50667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 bwMode="auto">
          <a:xfrm>
            <a:off x="522515" y="3519096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12" name="Content 4"/>
          <p:cNvSpPr>
            <a:spLocks noGrp="1"/>
          </p:cNvSpPr>
          <p:nvPr>
            <p:ph sz="half" idx="27"/>
          </p:nvPr>
        </p:nvSpPr>
        <p:spPr>
          <a:xfrm>
            <a:off x="6310005" y="4290992"/>
            <a:ext cx="5486400" cy="1749327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 baseline="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3" name="Subtitle 4"/>
          <p:cNvSpPr>
            <a:spLocks noGrp="1"/>
          </p:cNvSpPr>
          <p:nvPr>
            <p:ph type="body" idx="28"/>
          </p:nvPr>
        </p:nvSpPr>
        <p:spPr>
          <a:xfrm>
            <a:off x="6312121" y="399690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4" name="Content 3"/>
          <p:cNvSpPr>
            <a:spLocks noGrp="1"/>
          </p:cNvSpPr>
          <p:nvPr>
            <p:ph sz="half" idx="25"/>
          </p:nvPr>
        </p:nvSpPr>
        <p:spPr>
          <a:xfrm>
            <a:off x="508000" y="4302867"/>
            <a:ext cx="5486400" cy="1737452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5" name="Subtitle 3"/>
          <p:cNvSpPr>
            <a:spLocks noGrp="1"/>
          </p:cNvSpPr>
          <p:nvPr>
            <p:ph type="body" idx="26"/>
          </p:nvPr>
        </p:nvSpPr>
        <p:spPr>
          <a:xfrm>
            <a:off x="510116" y="398287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6" name="Content 2"/>
          <p:cNvSpPr>
            <a:spLocks noGrp="1"/>
          </p:cNvSpPr>
          <p:nvPr>
            <p:ph sz="half" idx="23"/>
          </p:nvPr>
        </p:nvSpPr>
        <p:spPr>
          <a:xfrm>
            <a:off x="6307889" y="1656273"/>
            <a:ext cx="5486400" cy="1781521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 marL="411480" marR="0" indent="-136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Pct val="75000"/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7" name="Subtitle 2"/>
          <p:cNvSpPr>
            <a:spLocks noGrp="1"/>
          </p:cNvSpPr>
          <p:nvPr>
            <p:ph type="body" idx="24"/>
          </p:nvPr>
        </p:nvSpPr>
        <p:spPr>
          <a:xfrm>
            <a:off x="6310005" y="131566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8" name="Content 1"/>
          <p:cNvSpPr>
            <a:spLocks noGrp="1"/>
          </p:cNvSpPr>
          <p:nvPr>
            <p:ph sz="half" idx="16"/>
          </p:nvPr>
        </p:nvSpPr>
        <p:spPr>
          <a:xfrm>
            <a:off x="505884" y="1656273"/>
            <a:ext cx="5486400" cy="1781520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9" name="Subtitle 1"/>
          <p:cNvSpPr>
            <a:spLocks noGrp="1"/>
          </p:cNvSpPr>
          <p:nvPr>
            <p:ph type="body" idx="22"/>
          </p:nvPr>
        </p:nvSpPr>
        <p:spPr>
          <a:xfrm>
            <a:off x="508000" y="132538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71055" y="869575"/>
            <a:ext cx="8839200" cy="353131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Subtitle 1"/>
          <p:cNvSpPr>
            <a:spLocks noGrp="1"/>
          </p:cNvSpPr>
          <p:nvPr>
            <p:ph type="body" idx="31"/>
          </p:nvPr>
        </p:nvSpPr>
        <p:spPr>
          <a:xfrm>
            <a:off x="505361" y="3530958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 bwMode="auto">
          <a:xfrm>
            <a:off x="6329275" y="3507233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3" name="Subtitle 1"/>
          <p:cNvSpPr>
            <a:spLocks noGrp="1"/>
          </p:cNvSpPr>
          <p:nvPr>
            <p:ph type="body" idx="36"/>
          </p:nvPr>
        </p:nvSpPr>
        <p:spPr>
          <a:xfrm>
            <a:off x="6312121" y="3519095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 bwMode="auto">
          <a:xfrm>
            <a:off x="518033" y="6115180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5" name="Subtitle 1"/>
          <p:cNvSpPr>
            <a:spLocks noGrp="1"/>
          </p:cNvSpPr>
          <p:nvPr>
            <p:ph type="body" idx="37"/>
          </p:nvPr>
        </p:nvSpPr>
        <p:spPr>
          <a:xfrm>
            <a:off x="500880" y="6127042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6" name="TextBox 25"/>
          <p:cNvSpPr txBox="1"/>
          <p:nvPr/>
        </p:nvSpPr>
        <p:spPr bwMode="auto">
          <a:xfrm>
            <a:off x="6334705" y="6116549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7" name="Subtitle 1"/>
          <p:cNvSpPr>
            <a:spLocks noGrp="1"/>
          </p:cNvSpPr>
          <p:nvPr>
            <p:ph type="body" idx="38"/>
          </p:nvPr>
        </p:nvSpPr>
        <p:spPr>
          <a:xfrm>
            <a:off x="6317552" y="6128411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25998"/>
            <a:ext cx="10972800" cy="71319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29991"/>
            <a:ext cx="10972800" cy="409617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Middle Divider"/>
          <p:cNvCxnSpPr/>
          <p:nvPr/>
        </p:nvCxnSpPr>
        <p:spPr>
          <a:xfrm>
            <a:off x="508000" y="3907352"/>
            <a:ext cx="1127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Vertical Divider"/>
          <p:cNvCxnSpPr/>
          <p:nvPr/>
        </p:nvCxnSpPr>
        <p:spPr>
          <a:xfrm>
            <a:off x="6161617" y="1325388"/>
            <a:ext cx="0" cy="50667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 bwMode="auto">
          <a:xfrm>
            <a:off x="522515" y="3519096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10" name="Content 4"/>
          <p:cNvSpPr>
            <a:spLocks noGrp="1"/>
          </p:cNvSpPr>
          <p:nvPr>
            <p:ph sz="half" idx="27"/>
          </p:nvPr>
        </p:nvSpPr>
        <p:spPr>
          <a:xfrm>
            <a:off x="6310005" y="4290992"/>
            <a:ext cx="5486400" cy="1749327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 baseline="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1" name="Subtitle 4"/>
          <p:cNvSpPr>
            <a:spLocks noGrp="1"/>
          </p:cNvSpPr>
          <p:nvPr>
            <p:ph type="body" idx="28"/>
          </p:nvPr>
        </p:nvSpPr>
        <p:spPr>
          <a:xfrm>
            <a:off x="6312121" y="399690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2" name="Content 3"/>
          <p:cNvSpPr>
            <a:spLocks noGrp="1"/>
          </p:cNvSpPr>
          <p:nvPr>
            <p:ph sz="half" idx="25"/>
          </p:nvPr>
        </p:nvSpPr>
        <p:spPr>
          <a:xfrm>
            <a:off x="508000" y="4302867"/>
            <a:ext cx="5486400" cy="1737452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3" name="Subtitle 3"/>
          <p:cNvSpPr>
            <a:spLocks noGrp="1"/>
          </p:cNvSpPr>
          <p:nvPr>
            <p:ph type="body" idx="26"/>
          </p:nvPr>
        </p:nvSpPr>
        <p:spPr>
          <a:xfrm>
            <a:off x="510116" y="398287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4" name="Content 2"/>
          <p:cNvSpPr>
            <a:spLocks noGrp="1"/>
          </p:cNvSpPr>
          <p:nvPr>
            <p:ph sz="half" idx="23"/>
          </p:nvPr>
        </p:nvSpPr>
        <p:spPr>
          <a:xfrm>
            <a:off x="6307889" y="1656273"/>
            <a:ext cx="5486400" cy="1781521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 marL="411480" marR="0" indent="-136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Pct val="75000"/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body" idx="24"/>
          </p:nvPr>
        </p:nvSpPr>
        <p:spPr>
          <a:xfrm>
            <a:off x="6310005" y="131566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6" name="Content 1"/>
          <p:cNvSpPr>
            <a:spLocks noGrp="1"/>
          </p:cNvSpPr>
          <p:nvPr>
            <p:ph sz="half" idx="16"/>
          </p:nvPr>
        </p:nvSpPr>
        <p:spPr>
          <a:xfrm>
            <a:off x="505884" y="1656273"/>
            <a:ext cx="5486400" cy="1781520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7" name="Subtitle 1"/>
          <p:cNvSpPr>
            <a:spLocks noGrp="1"/>
          </p:cNvSpPr>
          <p:nvPr>
            <p:ph type="body" idx="22"/>
          </p:nvPr>
        </p:nvSpPr>
        <p:spPr>
          <a:xfrm>
            <a:off x="508000" y="132538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71055" y="795669"/>
            <a:ext cx="8839200" cy="427038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Subtitle 1"/>
          <p:cNvSpPr>
            <a:spLocks noGrp="1"/>
          </p:cNvSpPr>
          <p:nvPr>
            <p:ph type="body" idx="31"/>
          </p:nvPr>
        </p:nvSpPr>
        <p:spPr>
          <a:xfrm>
            <a:off x="505361" y="3530958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0" name="TextBox 19"/>
          <p:cNvSpPr txBox="1"/>
          <p:nvPr/>
        </p:nvSpPr>
        <p:spPr bwMode="auto">
          <a:xfrm>
            <a:off x="6329275" y="3507233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1" name="Subtitle 1"/>
          <p:cNvSpPr>
            <a:spLocks noGrp="1"/>
          </p:cNvSpPr>
          <p:nvPr>
            <p:ph type="body" idx="36"/>
          </p:nvPr>
        </p:nvSpPr>
        <p:spPr>
          <a:xfrm>
            <a:off x="6312121" y="3519095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 bwMode="auto">
          <a:xfrm>
            <a:off x="518033" y="6115180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3" name="Subtitle 1"/>
          <p:cNvSpPr>
            <a:spLocks noGrp="1"/>
          </p:cNvSpPr>
          <p:nvPr>
            <p:ph type="body" idx="37"/>
          </p:nvPr>
        </p:nvSpPr>
        <p:spPr>
          <a:xfrm>
            <a:off x="500880" y="6127042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 bwMode="auto">
          <a:xfrm>
            <a:off x="6334705" y="6116549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5" name="Subtitle 1"/>
          <p:cNvSpPr>
            <a:spLocks noGrp="1"/>
          </p:cNvSpPr>
          <p:nvPr>
            <p:ph type="body" idx="38"/>
          </p:nvPr>
        </p:nvSpPr>
        <p:spPr>
          <a:xfrm>
            <a:off x="6317552" y="6128411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33578"/>
            <a:ext cx="10972800" cy="666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57589"/>
            <a:ext cx="10972800" cy="560049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290523"/>
            <a:ext cx="5386917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90523"/>
            <a:ext cx="5389033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33578"/>
            <a:ext cx="10972800" cy="666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629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857589"/>
            <a:ext cx="4011084" cy="662190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857589"/>
            <a:ext cx="6815667" cy="52685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606623"/>
            <a:ext cx="4011084" cy="45195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890156"/>
            <a:ext cx="7315200" cy="38374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52748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33579"/>
            <a:ext cx="2743200" cy="5192585"/>
          </a:xfrm>
        </p:spPr>
        <p:txBody>
          <a:bodyPr vert="eaVert"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33579"/>
            <a:ext cx="8026400" cy="5192585"/>
          </a:xfrm>
        </p:spPr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  <a:solidFill>
            <a:srgbClr val="112845"/>
          </a:solidFill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1349" y="115330"/>
            <a:ext cx="1629418" cy="42012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" y="6486404"/>
            <a:ext cx="12191999" cy="365760"/>
            <a:chOff x="1" y="6486404"/>
            <a:chExt cx="12191999" cy="365760"/>
          </a:xfrm>
        </p:grpSpPr>
        <p:grpSp>
          <p:nvGrpSpPr>
            <p:cNvPr id="15" name="Group 14"/>
            <p:cNvGrpSpPr/>
            <p:nvPr/>
          </p:nvGrpSpPr>
          <p:grpSpPr>
            <a:xfrm>
              <a:off x="1" y="6487521"/>
              <a:ext cx="12191999" cy="364643"/>
              <a:chOff x="1" y="6491744"/>
              <a:chExt cx="12191999" cy="369334"/>
            </a:xfrm>
          </p:grpSpPr>
          <p:sp>
            <p:nvSpPr>
              <p:cNvPr id="18" name="Title 3"/>
              <p:cNvSpPr txBox="1"/>
              <p:nvPr/>
            </p:nvSpPr>
            <p:spPr>
              <a:xfrm>
                <a:off x="1" y="6491746"/>
                <a:ext cx="12191999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i="1">
                    <a:solidFill>
                      <a:srgbClr val="FF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endParaRPr lang="en-US" dirty="0"/>
              </a:p>
            </p:txBody>
          </p:sp>
          <p:sp>
            <p:nvSpPr>
              <p:cNvPr id="19" name="Footer Placeholder 1"/>
              <p:cNvSpPr txBox="1"/>
              <p:nvPr/>
            </p:nvSpPr>
            <p:spPr>
              <a:xfrm>
                <a:off x="10519953" y="6491744"/>
                <a:ext cx="1672045" cy="366256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1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457200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Improving Life with Photons</a:t>
                </a:r>
                <a:endPara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95" y="6586061"/>
              <a:ext cx="1071409" cy="163824"/>
            </a:xfrm>
            <a:prstGeom prst="rect">
              <a:avLst/>
            </a:prstGeom>
          </p:spPr>
        </p:pic>
        <p:sp>
          <p:nvSpPr>
            <p:cNvPr id="17" name="Footer Placeholder 1"/>
            <p:cNvSpPr txBox="1"/>
            <p:nvPr/>
          </p:nvSpPr>
          <p:spPr>
            <a:xfrm>
              <a:off x="1145304" y="6486404"/>
              <a:ext cx="793654" cy="36160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57200">
                <a:defRPr/>
              </a:pPr>
              <a:r>
                <a: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Confidential</a:t>
              </a:r>
              <a:endParaRPr lang="en-US" sz="9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-1" y="0"/>
            <a:ext cx="10286999" cy="731518"/>
          </a:xfrm>
          <a:prstGeom prst="rect">
            <a:avLst/>
          </a:prstGeom>
          <a:solidFill>
            <a:srgbClr val="112845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457200"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50164" y="1277241"/>
            <a:ext cx="11091672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998" y="1"/>
            <a:ext cx="1905000" cy="729252"/>
          </a:xfrm>
          <a:prstGeom prst="rect">
            <a:avLst/>
          </a:prstGeom>
          <a:solidFill>
            <a:srgbClr val="112845"/>
          </a:solidFill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53249" y="6486404"/>
            <a:ext cx="485502" cy="371596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1349" y="115330"/>
            <a:ext cx="1629418" cy="42012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-1" y="6492240"/>
            <a:ext cx="12191999" cy="365760"/>
            <a:chOff x="1" y="6487537"/>
            <a:chExt cx="12191999" cy="370465"/>
          </a:xfrm>
        </p:grpSpPr>
        <p:grpSp>
          <p:nvGrpSpPr>
            <p:cNvPr id="12" name="Group 11"/>
            <p:cNvGrpSpPr/>
            <p:nvPr/>
          </p:nvGrpSpPr>
          <p:grpSpPr>
            <a:xfrm>
              <a:off x="1" y="6488668"/>
              <a:ext cx="12191999" cy="369334"/>
              <a:chOff x="1" y="6491744"/>
              <a:chExt cx="12191999" cy="369334"/>
            </a:xfrm>
          </p:grpSpPr>
          <p:sp>
            <p:nvSpPr>
              <p:cNvPr id="15" name="Title 3"/>
              <p:cNvSpPr txBox="1"/>
              <p:nvPr/>
            </p:nvSpPr>
            <p:spPr>
              <a:xfrm>
                <a:off x="1" y="6491746"/>
                <a:ext cx="12191999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i="1">
                    <a:solidFill>
                      <a:srgbClr val="FF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endParaRPr lang="en-US" dirty="0"/>
              </a:p>
            </p:txBody>
          </p:sp>
          <p:sp>
            <p:nvSpPr>
              <p:cNvPr id="16" name="Footer Placeholder 1"/>
              <p:cNvSpPr txBox="1"/>
              <p:nvPr/>
            </p:nvSpPr>
            <p:spPr>
              <a:xfrm>
                <a:off x="10519953" y="6491744"/>
                <a:ext cx="1672045" cy="366256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1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457200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Improving Life with Photons</a:t>
                </a:r>
                <a:endPara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95" y="6588476"/>
              <a:ext cx="1071409" cy="165931"/>
            </a:xfrm>
            <a:prstGeom prst="rect">
              <a:avLst/>
            </a:prstGeom>
          </p:spPr>
        </p:pic>
        <p:sp>
          <p:nvSpPr>
            <p:cNvPr id="14" name="Footer Placeholder 1"/>
            <p:cNvSpPr txBox="1"/>
            <p:nvPr/>
          </p:nvSpPr>
          <p:spPr>
            <a:xfrm>
              <a:off x="1145304" y="6487537"/>
              <a:ext cx="793654" cy="366256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57200">
                <a:defRPr/>
              </a:pPr>
              <a:r>
                <a: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Confidential</a:t>
              </a:r>
              <a:endParaRPr lang="en-US" sz="9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729" y="1277808"/>
            <a:ext cx="5394960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76" y="1277241"/>
            <a:ext cx="5394960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-1" y="0"/>
            <a:ext cx="10286999" cy="73151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998" y="1"/>
            <a:ext cx="1905000" cy="729252"/>
          </a:xfrm>
          <a:prstGeom prst="rect">
            <a:avLst/>
          </a:prstGeom>
          <a:solidFill>
            <a:srgbClr val="112845"/>
          </a:solidFill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57589"/>
            <a:ext cx="10972800" cy="560049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290523"/>
            <a:ext cx="5386917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90523"/>
            <a:ext cx="5389033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st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231" y="2578102"/>
            <a:ext cx="5486400" cy="139872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629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857589"/>
            <a:ext cx="4011084" cy="662190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857589"/>
            <a:ext cx="6815667" cy="52685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606623"/>
            <a:ext cx="4011084" cy="45195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6.xml"/><Relationship Id="rId14" Type="http://schemas.openxmlformats.org/officeDocument/2006/relationships/theme" Target="../theme/theme4.xml"/><Relationship Id="rId13" Type="http://schemas.openxmlformats.org/officeDocument/2006/relationships/image" Target="../media/image2.png"/><Relationship Id="rId12" Type="http://schemas.openxmlformats.org/officeDocument/2006/relationships/image" Target="../media/image3.jpeg"/><Relationship Id="rId11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4.xml"/><Relationship Id="rId1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7" Type="http://schemas.openxmlformats.org/officeDocument/2006/relationships/theme" Target="../theme/theme5.xml"/><Relationship Id="rId6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75845" y="890588"/>
            <a:ext cx="109728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rgbClr val="01426A"/>
          </a:solidFill>
          <a:latin typeface="+mj-lt"/>
          <a:ea typeface="MS PGothic" panose="020B0600070205080204" charset="-128"/>
          <a:cs typeface="MS PGothic" panose="020B0600070205080204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MS PGothic" panose="020B0600070205080204" charset="-128"/>
          <a:cs typeface="MS PGothic" panose="020B0600070205080204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uminus Mark 1C 8% 5497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556" y="2026748"/>
            <a:ext cx="7839117" cy="3506486"/>
          </a:xfrm>
          <a:prstGeom prst="rect">
            <a:avLst/>
          </a:prstGeom>
        </p:spPr>
      </p:pic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890588"/>
            <a:ext cx="109728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rgbClr val="01426A"/>
          </a:solidFill>
          <a:latin typeface="+mj-lt"/>
          <a:ea typeface="MS PGothic" panose="020B0600070205080204" charset="-128"/>
          <a:cs typeface="MS PGothic" panose="020B0600070205080204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MS PGothic" panose="020B0600070205080204" charset="-128"/>
          <a:cs typeface="MS PGothic" panose="020B0600070205080204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-1" y="-4208"/>
            <a:ext cx="12192001" cy="733460"/>
          </a:xfrm>
          <a:prstGeom prst="rect">
            <a:avLst/>
          </a:prstGeom>
          <a:solidFill>
            <a:srgbClr val="112845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457200"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164" y="1277241"/>
            <a:ext cx="11091672" cy="4663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53249" y="6487538"/>
            <a:ext cx="485502" cy="3662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0" lang="en-US" sz="2400" b="1" i="0" u="none" strike="noStrike" kern="1200" cap="all" spc="0" normalizeH="0" baseline="0" smtClean="0">
          <a:ln>
            <a:noFill/>
          </a:ln>
          <a:solidFill>
            <a:srgbClr val="FFFFFF"/>
          </a:solidFill>
          <a:effectLst/>
          <a:uLnTx/>
          <a:uFillTx/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35505" y="2032635"/>
            <a:ext cx="2552700" cy="20383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5045075" y="2533015"/>
            <a:ext cx="2387600" cy="1200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947" y="29771"/>
            <a:ext cx="10972800" cy="713192"/>
          </a:xfrm>
        </p:spPr>
        <p:txBody>
          <a:bodyPr/>
          <a:lstStyle/>
          <a:p>
            <a:r>
              <a:rPr lang="en-US" dirty="0"/>
              <a:t>Source Alignment for  </a:t>
            </a:r>
            <a:r>
              <a:rPr lang="en-US" altLang="zh-CN" dirty="0"/>
              <a:t>MP-5050-240E</a:t>
            </a:r>
            <a:endParaRPr lang="en-US" altLang="zh-CN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5308997" y="3199639"/>
            <a:ext cx="574675" cy="18415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22767" y="5522823"/>
            <a:ext cx="8785404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Center of LED surface is defined as X=0, Y=0.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dirty="0">
                <a:sym typeface="+mn-ea"/>
              </a:rPr>
              <a:t>Plane Z=0 is defined at the top of the </a:t>
            </a:r>
            <a:r>
              <a:rPr lang="en-US" dirty="0">
                <a:sym typeface="+mn-ea"/>
              </a:rPr>
              <a:t>package </a:t>
            </a:r>
            <a:endParaRPr lang="en-US" dirty="0">
              <a:sym typeface="+mn-ea"/>
            </a:endParaRPr>
          </a:p>
          <a:p>
            <a:pPr marL="342900" indent="-342900">
              <a:buAutoNum type="arabicPeriod"/>
            </a:pPr>
            <a:r>
              <a:rPr lang="en-US" dirty="0"/>
              <a:t>The distance from Z=0 to bottom of package is </a:t>
            </a:r>
            <a:r>
              <a:rPr lang="en-US" dirty="0">
                <a:solidFill>
                  <a:srgbClr val="FF0000"/>
                </a:solidFill>
                <a:highlight>
                  <a:srgbClr val="FFFF00"/>
                </a:highlight>
              </a:rPr>
              <a:t>0</a:t>
            </a:r>
            <a:r>
              <a:rPr lang="en-US" dirty="0">
                <a:solidFill>
                  <a:srgbClr val="FF0000"/>
                </a:solidFill>
                <a:highlight>
                  <a:srgbClr val="FFFF00"/>
                </a:highlight>
              </a:rPr>
              <a:t>.7</a:t>
            </a:r>
            <a:r>
              <a:rPr lang="en-US" dirty="0"/>
              <a:t>mm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5018302" y="3419536"/>
            <a:ext cx="4140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Z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 flipH="1" flipV="1">
            <a:off x="5093005" y="1733348"/>
            <a:ext cx="8021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  0=Z</a:t>
            </a:r>
            <a:endParaRPr lang="en-US" sz="2000" b="1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5861785" y="1977123"/>
            <a:ext cx="6985" cy="1165860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3306569" y="1655012"/>
            <a:ext cx="6350" cy="1544320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3312919" y="3193033"/>
            <a:ext cx="595630" cy="6350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632390" y="2718854"/>
            <a:ext cx="411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X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92183" y="1254489"/>
            <a:ext cx="4344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Y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103870" y="2877185"/>
            <a:ext cx="2037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Test current 0.18A</a:t>
            </a:r>
            <a:endParaRPr lang="en-US" altLang="zh-CN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Njc2MTczNmE2NDZiZmY3ZmZhODk0NmFhN2E1ZjYzNjAifQ=="/>
  <p:tag name="KSO_WPP_MARK_KEY" val="7dc66ca3-f4b4-4d3b-80a1-66d3c6dec808"/>
</p:tagLst>
</file>

<file path=ppt/theme/theme1.xml><?xml version="1.0" encoding="utf-8"?>
<a:theme xmlns:a="http://schemas.openxmlformats.org/drawingml/2006/main" name="Theme_Luminu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Luminus External Non-Confidential WM 2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Luminus PPT Template">
  <a:themeElements>
    <a:clrScheme name="Custom 1">
      <a:dk1>
        <a:srgbClr val="112845"/>
      </a:dk1>
      <a:lt1>
        <a:srgbClr val="FFFFFF"/>
      </a:lt1>
      <a:dk2>
        <a:srgbClr val="112845"/>
      </a:dk2>
      <a:lt2>
        <a:srgbClr val="F2F2F2"/>
      </a:lt2>
      <a:accent1>
        <a:srgbClr val="80AADF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ahom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Theme_Luminus</Template>
  <TotalTime>0</TotalTime>
  <Words>203</Words>
  <Application>WPS 演示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</vt:i4>
      </vt:variant>
    </vt:vector>
  </HeadingPairs>
  <TitlesOfParts>
    <vt:vector size="16" baseType="lpstr">
      <vt:lpstr>Arial</vt:lpstr>
      <vt:lpstr>宋体</vt:lpstr>
      <vt:lpstr>Wingdings</vt:lpstr>
      <vt:lpstr>MS PGothic</vt:lpstr>
      <vt:lpstr>Trebuchet MS</vt:lpstr>
      <vt:lpstr>Arial</vt:lpstr>
      <vt:lpstr>Tahoma</vt:lpstr>
      <vt:lpstr>微软雅黑</vt:lpstr>
      <vt:lpstr>Arial Unicode MS</vt:lpstr>
      <vt:lpstr>Calibri</vt:lpstr>
      <vt:lpstr>Theme_Luminus</vt:lpstr>
      <vt:lpstr>2_Custom Design</vt:lpstr>
      <vt:lpstr>3_Custom Design</vt:lpstr>
      <vt:lpstr>Luminus External Non-Confidential WM 2011</vt:lpstr>
      <vt:lpstr>Luminus PPT Template</vt:lpstr>
      <vt:lpstr>Source Alignment for  MP-5050-240H-40-70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Source Alignment for CBM-40-UVX</dc:title>
  <dc:creator>Meng Lu</dc:creator>
  <cp:lastModifiedBy>林川</cp:lastModifiedBy>
  <cp:revision>73</cp:revision>
  <dcterms:created xsi:type="dcterms:W3CDTF">2017-11-01T18:15:00Z</dcterms:created>
  <dcterms:modified xsi:type="dcterms:W3CDTF">2025-03-04T06:39:59Z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32FA4A40BBEA4F66B2EDBBCE3E65A8EA</vt:lpwstr>
  </property>
  <property fmtid="{D5CDD505-2E9C-101B-9397-08002B2CF9AE}" pid="3" name="KSOProductBuildVer">
    <vt:lpwstr>2052-12.1.0.20305</vt:lpwstr>
  </property>
</Properties>
</file>