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59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3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5672455" y="2783840"/>
            <a:ext cx="4303395" cy="17164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7" y="29771"/>
            <a:ext cx="10972800" cy="713192"/>
          </a:xfrm>
        </p:spPr>
        <p:txBody>
          <a:bodyPr/>
          <a:lstStyle/>
          <a:p>
            <a:r>
              <a:rPr lang="en-US" dirty="0"/>
              <a:t>Source Alignment for CBT-50X-UV-L42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605157" y="3423794"/>
            <a:ext cx="1179830" cy="952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22767" y="5522823"/>
            <a:ext cx="878540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Center of LED surface is defined as X=0, Y=0.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Plane Z=0 is defined at the top of the die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/>
              <a:t>The distance from Z=0 to bottom of package is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1.69</a:t>
            </a:r>
            <a:r>
              <a:rPr lang="en-US" dirty="0"/>
              <a:t>mm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213622" y="3627816"/>
            <a:ext cx="414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 flipV="1">
            <a:off x="7185965" y="1967028"/>
            <a:ext cx="802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0=Z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065" y="1844040"/>
            <a:ext cx="4248785" cy="270319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7583270" y="2210803"/>
            <a:ext cx="6985" cy="11658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306569" y="1655012"/>
            <a:ext cx="6350" cy="154432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12919" y="3193033"/>
            <a:ext cx="1675130" cy="635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8400" y="2692184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2183" y="1254489"/>
            <a:ext cx="43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000B7B6-3B62-4F36-A5E1-278C73545E1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>
</file>

<file path=ppt/tags/tag3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183</Words>
  <Application>WPS 演示</Application>
  <PresentationFormat>宽屏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CBT-50X-UV-L42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121</cp:revision>
  <dcterms:created xsi:type="dcterms:W3CDTF">2017-11-01T18:15:00Z</dcterms:created>
  <dcterms:modified xsi:type="dcterms:W3CDTF">2025-01-15T02:12:34Z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