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/>
          <a:srcRect t="10633"/>
          <a:stretch>
            <a:fillRect/>
          </a:stretch>
        </p:blipFill>
        <p:spPr>
          <a:xfrm>
            <a:off x="4468791" y="800099"/>
            <a:ext cx="2176145" cy="32578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991" y="893918"/>
            <a:ext cx="2681902" cy="296864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 dirty="0" smtClean="0"/>
              <a:t>SST-08-UV-A40H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highlight>
                  <a:srgbClr val="FFFF00"/>
                </a:highlight>
                <a:sym typeface="+mn-ea"/>
              </a:rPr>
              <a:t>0.70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:</a:t>
            </a:r>
            <a:r>
              <a:rPr lang="en-US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2.17</a:t>
            </a:r>
            <a:r>
              <a:rPr lang="en-US" altLang="zh-CN" dirty="0" smtClean="0">
                <a:solidFill>
                  <a:schemeClr val="tx1"/>
                </a:solidFill>
                <a:sym typeface="+mn-ea"/>
              </a:rPr>
              <a:t> mm 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tx1"/>
                </a:solidFill>
                <a:sym typeface="+mn-ea"/>
              </a:rPr>
              <a:t>The distance from top of emitting area to bottom of package : 0.70 mm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distance from top of emitting area to top of </a:t>
            </a:r>
            <a:r>
              <a:rPr lang="en-US" dirty="0" smtClean="0">
                <a:solidFill>
                  <a:schemeClr val="tx1"/>
                </a:solidFill>
              </a:rPr>
              <a:t>dome :</a:t>
            </a:r>
            <a:r>
              <a:rPr lang="en-US" dirty="0" smtClean="0">
                <a:solidFill>
                  <a:schemeClr val="tx1"/>
                </a:solidFill>
                <a:ea typeface="宋体" panose="02010600030101010101" pitchFamily="2" charset="-122"/>
              </a:rPr>
              <a:t>2.17</a:t>
            </a:r>
            <a:r>
              <a:rPr lang="en-US" altLang="zh-CN" dirty="0" smtClean="0">
                <a:solidFill>
                  <a:schemeClr val="tx1"/>
                </a:solidFill>
              </a:rPr>
              <a:t> mm 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950210" y="941705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/>
          <p:nvPr/>
        </p:nvCxnSpPr>
        <p:spPr>
          <a:xfrm flipV="1">
            <a:off x="2939097" y="2683901"/>
            <a:ext cx="1643698" cy="14849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/>
          <p:nvPr/>
        </p:nvSpPr>
        <p:spPr>
          <a:xfrm>
            <a:off x="4171315" y="2746069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2532380" y="965835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5214282" y="1370330"/>
            <a:ext cx="271081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3"/>
          <p:cNvCxnSpPr/>
          <p:nvPr/>
        </p:nvCxnSpPr>
        <p:spPr>
          <a:xfrm flipH="1">
            <a:off x="5092995" y="2567082"/>
            <a:ext cx="1040133" cy="1154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415</Words>
  <Application>WPS 演示</Application>
  <PresentationFormat>宽屏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SST-08-UV-A40H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2025-01-17T02:01:49Z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