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5342255" y="2696210"/>
            <a:ext cx="4547235" cy="1287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CFT-50X-WCS-L42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05157" y="3252344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610360"/>
            <a:ext cx="5104765" cy="307721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7517" y="5019903"/>
            <a:ext cx="8785404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emitting surface is +0.18mm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frame is </a:t>
            </a:r>
            <a:r>
              <a:rPr lang="en-US" dirty="0">
                <a:sym typeface="+mn-ea"/>
              </a:rPr>
              <a:t>0.29mm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47937" y="276802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185965" y="196702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594700" y="203935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5853249" y="6495929"/>
            <a:ext cx="485502" cy="371596"/>
          </a:xfrm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0275" y="3686175"/>
            <a:ext cx="3409950" cy="1333500"/>
          </a:xfrm>
          <a:prstGeom prst="rect">
            <a:avLst/>
          </a:prstGeom>
        </p:spPr>
      </p:pic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289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CFT-50X-WCS-L42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