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.jpg"/>
  <Default Extension="png" ContentType="image/png"/>
  <Default Extension="rels" ContentType="application/vnd.openxmlformats-package.relationship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5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  <p:sldMasterId id="2147483673" r:id="rId4"/>
    <p:sldMasterId id="2147483685" r:id="rId5"/>
    <p:sldMasterId id="2147483697" r:id="rId6"/>
  </p:sldMasterIdLst>
  <p:notesMasterIdLst>
    <p:notesMasterId r:id="rId8"/>
  </p:notesMasterIdLst>
  <p:handoutMasterIdLst>
    <p:handoutMasterId r:id="rId9"/>
  </p:handoutMasterIdLst>
  <p:sldIdLst>
    <p:sldId id="360" r:id="rId7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7" autoAdjust="0"/>
    <p:restoredTop sz="94660"/>
  </p:normalViewPr>
  <p:slideViewPr>
    <p:cSldViewPr snapToGrid="0">
      <p:cViewPr varScale="1">
        <p:scale>
          <a:sx n="67" d="100"/>
          <a:sy n="67" d="100"/>
        </p:scale>
        <p:origin x="52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5" Type="http://schemas.openxmlformats.org/officeDocument/2006/relationships/tags" Target="tags/tag5.xml"/><Relationship Id="rId14" Type="http://schemas.openxmlformats.org/officeDocument/2006/relationships/customXml" Target="../customXml/item2.xml"/><Relationship Id="rId13" Type="http://schemas.openxmlformats.org/officeDocument/2006/relationships/customXml" Target="../customXml/item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8526"/>
            <a:ext cx="12192000" cy="842682"/>
            <a:chOff x="0" y="8526"/>
            <a:chExt cx="9144000" cy="842682"/>
          </a:xfrm>
        </p:grpSpPr>
        <p:sp>
          <p:nvSpPr>
            <p:cNvPr id="5" name="Rectangle 4"/>
            <p:cNvSpPr/>
            <p:nvPr/>
          </p:nvSpPr>
          <p:spPr>
            <a:xfrm>
              <a:off x="0" y="8526"/>
              <a:ext cx="9144000" cy="842682"/>
            </a:xfrm>
            <a:prstGeom prst="rect">
              <a:avLst/>
            </a:prstGeom>
            <a:solidFill>
              <a:srgbClr val="DEDEE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/>
            </a:p>
          </p:txBody>
        </p:sp>
        <p:pic>
          <p:nvPicPr>
            <p:cNvPr id="7" name="Picture 2" descr="S:\LBG\Products &amp; Business Development\Product Marketing\Conferences and Trade Shows\Hong Kong Lighting Fair 2013\Collateral\Logos\Luminus\Updated_Luminus_Logos_091613\Luminus_Logos_pngs\Luminus_Logo_1C_pms7694_300dpi_wGrad.pn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87919" y="100461"/>
              <a:ext cx="3178175" cy="6588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cxnSp>
        <p:nvCxnSpPr>
          <p:cNvPr id="9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2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9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71055" y="869575"/>
            <a:ext cx="8839200" cy="353131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6" name="TextBox 25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7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>
            <a:normAutofit/>
          </a:bodyPr>
          <a:lstStyle>
            <a:lvl1pPr>
              <a:defRPr sz="36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25998"/>
            <a:ext cx="10972800" cy="71319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029991"/>
            <a:ext cx="10972800" cy="409617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Middle Divider"/>
          <p:cNvCxnSpPr/>
          <p:nvPr/>
        </p:nvCxnSpPr>
        <p:spPr>
          <a:xfrm>
            <a:off x="508000" y="3907352"/>
            <a:ext cx="112776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Vertical Divider"/>
          <p:cNvCxnSpPr/>
          <p:nvPr/>
        </p:nvCxnSpPr>
        <p:spPr>
          <a:xfrm>
            <a:off x="6161617" y="1325388"/>
            <a:ext cx="0" cy="506679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 bwMode="auto">
          <a:xfrm>
            <a:off x="522515" y="3519096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10" name="Content 4"/>
          <p:cNvSpPr>
            <a:spLocks noGrp="1"/>
          </p:cNvSpPr>
          <p:nvPr>
            <p:ph sz="half" idx="27"/>
          </p:nvPr>
        </p:nvSpPr>
        <p:spPr>
          <a:xfrm>
            <a:off x="6310005" y="4290992"/>
            <a:ext cx="5486400" cy="1749327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 baseline="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1" name="Subtitle 4"/>
          <p:cNvSpPr>
            <a:spLocks noGrp="1"/>
          </p:cNvSpPr>
          <p:nvPr>
            <p:ph type="body" idx="28"/>
          </p:nvPr>
        </p:nvSpPr>
        <p:spPr>
          <a:xfrm>
            <a:off x="6312121" y="399690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2" name="Content 3"/>
          <p:cNvSpPr>
            <a:spLocks noGrp="1"/>
          </p:cNvSpPr>
          <p:nvPr>
            <p:ph sz="half" idx="25"/>
          </p:nvPr>
        </p:nvSpPr>
        <p:spPr>
          <a:xfrm>
            <a:off x="508000" y="4302867"/>
            <a:ext cx="5486400" cy="1737452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3" name="Subtitle 3"/>
          <p:cNvSpPr>
            <a:spLocks noGrp="1"/>
          </p:cNvSpPr>
          <p:nvPr>
            <p:ph type="body" idx="26"/>
          </p:nvPr>
        </p:nvSpPr>
        <p:spPr>
          <a:xfrm>
            <a:off x="510116" y="398287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4" name="Content 2"/>
          <p:cNvSpPr>
            <a:spLocks noGrp="1"/>
          </p:cNvSpPr>
          <p:nvPr>
            <p:ph sz="half" idx="23"/>
          </p:nvPr>
        </p:nvSpPr>
        <p:spPr>
          <a:xfrm>
            <a:off x="6307889" y="1656273"/>
            <a:ext cx="5486400" cy="1781521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 marL="411480" marR="0" indent="-13652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ClrTx/>
              <a:buSzPct val="75000"/>
              <a:buFont typeface="Trebuchet MS" panose="020B0603020202020204" charset="0"/>
              <a:buChar char="–"/>
              <a:defRPr sz="900" baseline="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5" name="Subtitle 2"/>
          <p:cNvSpPr>
            <a:spLocks noGrp="1"/>
          </p:cNvSpPr>
          <p:nvPr>
            <p:ph type="body" idx="24"/>
          </p:nvPr>
        </p:nvSpPr>
        <p:spPr>
          <a:xfrm>
            <a:off x="6310005" y="1315660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6" name="Content 1"/>
          <p:cNvSpPr>
            <a:spLocks noGrp="1"/>
          </p:cNvSpPr>
          <p:nvPr>
            <p:ph sz="half" idx="16"/>
          </p:nvPr>
        </p:nvSpPr>
        <p:spPr>
          <a:xfrm>
            <a:off x="505884" y="1656273"/>
            <a:ext cx="5486400" cy="1781520"/>
          </a:xfrm>
        </p:spPr>
        <p:txBody>
          <a:bodyPr/>
          <a:lstStyle>
            <a:lvl1pPr>
              <a:defRPr sz="900">
                <a:latin typeface="+mn-lt"/>
              </a:defRPr>
            </a:lvl1pPr>
            <a:lvl2pPr>
              <a:buFont typeface="Trebuchet MS" panose="020B0603020202020204" charset="0"/>
              <a:buChar char="—"/>
              <a:defRPr sz="900">
                <a:latin typeface="+mn-lt"/>
              </a:defRPr>
            </a:lvl2pPr>
            <a:lvl3pPr>
              <a:buFont typeface="Trebuchet MS" panose="020B0603020202020204" charset="0"/>
              <a:buChar char="–"/>
              <a:defRPr sz="900">
                <a:latin typeface="+mn-lt"/>
              </a:defRPr>
            </a:lvl3pPr>
            <a:lvl4pPr>
              <a:defRPr sz="1000"/>
            </a:lvl4pPr>
            <a:lvl5pPr>
              <a:defRPr sz="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</p:txBody>
      </p:sp>
      <p:sp>
        <p:nvSpPr>
          <p:cNvPr id="17" name="Subtitle 1"/>
          <p:cNvSpPr>
            <a:spLocks noGrp="1"/>
          </p:cNvSpPr>
          <p:nvPr>
            <p:ph type="body" idx="22"/>
          </p:nvPr>
        </p:nvSpPr>
        <p:spPr>
          <a:xfrm>
            <a:off x="508000" y="1325388"/>
            <a:ext cx="5486400" cy="228600"/>
          </a:xfrm>
        </p:spPr>
        <p:txBody>
          <a:bodyPr anchor="ctr"/>
          <a:lstStyle>
            <a:lvl1pPr marL="0" indent="0">
              <a:buNone/>
              <a:defRPr sz="1200" b="1" u="sng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71055" y="795669"/>
            <a:ext cx="8839200" cy="427038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Subtitle 1"/>
          <p:cNvSpPr>
            <a:spLocks noGrp="1"/>
          </p:cNvSpPr>
          <p:nvPr>
            <p:ph type="body" idx="31"/>
          </p:nvPr>
        </p:nvSpPr>
        <p:spPr>
          <a:xfrm>
            <a:off x="505361" y="3530958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0" name="TextBox 19"/>
          <p:cNvSpPr txBox="1"/>
          <p:nvPr/>
        </p:nvSpPr>
        <p:spPr bwMode="auto">
          <a:xfrm>
            <a:off x="6329275" y="3507233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1" name="Subtitle 1"/>
          <p:cNvSpPr>
            <a:spLocks noGrp="1"/>
          </p:cNvSpPr>
          <p:nvPr>
            <p:ph type="body" idx="36"/>
          </p:nvPr>
        </p:nvSpPr>
        <p:spPr>
          <a:xfrm>
            <a:off x="6312121" y="3519095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2" name="TextBox 21"/>
          <p:cNvSpPr txBox="1"/>
          <p:nvPr/>
        </p:nvSpPr>
        <p:spPr bwMode="auto">
          <a:xfrm>
            <a:off x="518033" y="6115180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3" name="Subtitle 1"/>
          <p:cNvSpPr>
            <a:spLocks noGrp="1"/>
          </p:cNvSpPr>
          <p:nvPr>
            <p:ph type="body" idx="37"/>
          </p:nvPr>
        </p:nvSpPr>
        <p:spPr>
          <a:xfrm>
            <a:off x="500880" y="6127042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 bwMode="auto">
          <a:xfrm>
            <a:off x="6334705" y="6116549"/>
            <a:ext cx="5478483" cy="276999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bliqueBottomRight"/>
            <a:lightRig rig="threePt" dir="t"/>
          </a:scene3d>
          <a:sp3d/>
        </p:spPr>
        <p:txBody>
          <a:bodyPr>
            <a:spAutoFit/>
          </a:bodyPr>
          <a:lstStyle/>
          <a:p>
            <a:pPr>
              <a:defRPr/>
            </a:pPr>
            <a:endParaRPr lang="en-US" sz="1200" dirty="0">
              <a:latin typeface="+mn-lt"/>
            </a:endParaRPr>
          </a:p>
        </p:txBody>
      </p:sp>
      <p:sp>
        <p:nvSpPr>
          <p:cNvPr id="25" name="Subtitle 1"/>
          <p:cNvSpPr>
            <a:spLocks noGrp="1"/>
          </p:cNvSpPr>
          <p:nvPr>
            <p:ph type="body" idx="38"/>
          </p:nvPr>
        </p:nvSpPr>
        <p:spPr>
          <a:xfrm>
            <a:off x="6317552" y="6128411"/>
            <a:ext cx="5486400" cy="228600"/>
          </a:xfrm>
        </p:spPr>
        <p:txBody>
          <a:bodyPr anchor="ctr"/>
          <a:lstStyle>
            <a:lvl1pPr marL="0" indent="0">
              <a:buNone/>
              <a:defRPr sz="1200" b="1" u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33578"/>
            <a:ext cx="10972800" cy="666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02023"/>
            <a:ext cx="5384800" cy="43241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890156"/>
            <a:ext cx="7315200" cy="38374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52748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33579"/>
            <a:ext cx="2743200" cy="5192585"/>
          </a:xfrm>
        </p:spPr>
        <p:txBody>
          <a:bodyPr vert="eaVert"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33579"/>
            <a:ext cx="8026400" cy="5192585"/>
          </a:xfrm>
        </p:spPr>
        <p:txBody>
          <a:bodyPr vert="eaVert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  <a:solidFill>
            <a:srgbClr val="112845"/>
          </a:solidFill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" y="6486404"/>
            <a:ext cx="12191999" cy="365760"/>
            <a:chOff x="1" y="6486404"/>
            <a:chExt cx="12191999" cy="365760"/>
          </a:xfrm>
        </p:grpSpPr>
        <p:grpSp>
          <p:nvGrpSpPr>
            <p:cNvPr id="15" name="Group 14"/>
            <p:cNvGrpSpPr/>
            <p:nvPr/>
          </p:nvGrpSpPr>
          <p:grpSpPr>
            <a:xfrm>
              <a:off x="1" y="6487521"/>
              <a:ext cx="12191999" cy="364643"/>
              <a:chOff x="1" y="6491744"/>
              <a:chExt cx="12191999" cy="369334"/>
            </a:xfrm>
          </p:grpSpPr>
          <p:sp>
            <p:nvSpPr>
              <p:cNvPr id="18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9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6061"/>
              <a:ext cx="1071409" cy="163824"/>
            </a:xfrm>
            <a:prstGeom prst="rect">
              <a:avLst/>
            </a:prstGeom>
          </p:spPr>
        </p:pic>
        <p:sp>
          <p:nvSpPr>
            <p:cNvPr id="17" name="Footer Placeholder 1"/>
            <p:cNvSpPr txBox="1"/>
            <p:nvPr/>
          </p:nvSpPr>
          <p:spPr>
            <a:xfrm>
              <a:off x="1145304" y="6486404"/>
              <a:ext cx="793654" cy="361604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-1" y="0"/>
            <a:ext cx="10286999" cy="731518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50164" y="1277241"/>
            <a:ext cx="11091672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853249" y="6486404"/>
            <a:ext cx="485502" cy="371596"/>
          </a:xfrm>
          <a:noFill/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  <p:hf hd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349" y="115330"/>
            <a:ext cx="1629418" cy="420129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-1" y="6492240"/>
            <a:ext cx="12191999" cy="365760"/>
            <a:chOff x="1" y="6487537"/>
            <a:chExt cx="12191999" cy="370465"/>
          </a:xfrm>
        </p:grpSpPr>
        <p:grpSp>
          <p:nvGrpSpPr>
            <p:cNvPr id="12" name="Group 11"/>
            <p:cNvGrpSpPr/>
            <p:nvPr/>
          </p:nvGrpSpPr>
          <p:grpSpPr>
            <a:xfrm>
              <a:off x="1" y="6488668"/>
              <a:ext cx="12191999" cy="369334"/>
              <a:chOff x="1" y="6491744"/>
              <a:chExt cx="12191999" cy="369334"/>
            </a:xfrm>
          </p:grpSpPr>
          <p:sp>
            <p:nvSpPr>
              <p:cNvPr id="15" name="Title 3"/>
              <p:cNvSpPr txBox="1"/>
              <p:nvPr/>
            </p:nvSpPr>
            <p:spPr>
              <a:xfrm>
                <a:off x="1" y="6491746"/>
                <a:ext cx="12191999" cy="36933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>
                  <a:defRPr i="1">
                    <a:solidFill>
                      <a:srgbClr val="FF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defRPr>
                </a:lvl1pPr>
              </a:lstStyle>
              <a:p>
                <a:endParaRPr lang="en-US" dirty="0"/>
              </a:p>
            </p:txBody>
          </p:sp>
          <p:sp>
            <p:nvSpPr>
              <p:cNvPr id="16" name="Footer Placeholder 1"/>
              <p:cNvSpPr txBox="1"/>
              <p:nvPr/>
            </p:nvSpPr>
            <p:spPr>
              <a:xfrm>
                <a:off x="10519953" y="6491744"/>
                <a:ext cx="1672045" cy="366256"/>
              </a:xfrm>
              <a:prstGeom prst="rect">
                <a:avLst/>
              </a:prstGeom>
            </p:spPr>
            <p:txBody>
              <a:bodyPr vert="horz" lIns="91440" tIns="45720" rIns="91440" bIns="45720" rtlCol="0" anchor="ctr"/>
              <a:lstStyle>
                <a:defPPr>
                  <a:defRPr lang="en-US"/>
                </a:defPPr>
                <a:lvl1pPr marL="0" algn="ctr" defTabSz="914400" rtl="0" eaLnBrk="1" latinLnBrk="0" hangingPunct="1">
                  <a:defRPr sz="1100" kern="1200">
                    <a:solidFill>
                      <a:schemeClr val="tx1">
                        <a:tint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defTabSz="457200">
                  <a:defRPr/>
                </a:pPr>
                <a:r>
                  <a:rPr lang="en-US" sz="900" dirty="0">
                    <a:solidFill>
                      <a:schemeClr val="tx1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Improving Life with Photons</a:t>
                </a:r>
                <a:endPara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895" y="6588476"/>
              <a:ext cx="1071409" cy="165931"/>
            </a:xfrm>
            <a:prstGeom prst="rect">
              <a:avLst/>
            </a:prstGeom>
          </p:spPr>
        </p:pic>
        <p:sp>
          <p:nvSpPr>
            <p:cNvPr id="14" name="Footer Placeholder 1"/>
            <p:cNvSpPr txBox="1"/>
            <p:nvPr/>
          </p:nvSpPr>
          <p:spPr>
            <a:xfrm>
              <a:off x="1145304" y="6487537"/>
              <a:ext cx="793654" cy="366256"/>
            </a:xfrm>
            <a:prstGeom prst="rect">
              <a:avLst/>
            </a:prstGeom>
          </p:spPr>
          <p:txBody>
            <a:bodyPr vert="horz" lIns="91440" tIns="45720" rIns="91440" bIns="45720" rtlCol="0" anchor="ctr"/>
            <a:lstStyle>
              <a:defPPr>
                <a:defRPr lang="en-US"/>
              </a:defPPr>
              <a:lvl1pPr marL="0" algn="ctr" defTabSz="914400" rtl="0" eaLnBrk="1" latinLnBrk="0" hangingPunct="1">
                <a:defRPr sz="1100" kern="1200">
                  <a:solidFill>
                    <a:schemeClr val="tx1">
                      <a:tint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457200">
                <a:defRPr/>
              </a:pPr>
              <a:r>
                <a:rPr lang="en-US" sz="900" dirty="0">
                  <a:solidFill>
                    <a:schemeClr val="tx1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Confidential</a:t>
              </a:r>
              <a:endParaRPr lang="en-US" sz="900" dirty="0">
                <a:solidFill>
                  <a:schemeClr val="tx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9729" y="1277808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6876" y="1277241"/>
            <a:ext cx="5394960" cy="46634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-1" y="0"/>
            <a:ext cx="10286999" cy="731518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6998" y="1"/>
            <a:ext cx="1905000" cy="729252"/>
          </a:xfrm>
          <a:prstGeom prst="rect">
            <a:avLst/>
          </a:prstGeom>
          <a:solidFill>
            <a:srgbClr val="112845"/>
          </a:solidFill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57589"/>
            <a:ext cx="10972800" cy="560049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90523"/>
            <a:ext cx="5386917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>
            <a:noAutofit/>
          </a:bodyPr>
          <a:lstStyle>
            <a:lvl1pPr marL="0" indent="0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90523"/>
            <a:ext cx="5389033" cy="38356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ast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5231" y="2578102"/>
            <a:ext cx="5486400" cy="1398726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890156"/>
            <a:ext cx="10972800" cy="629622"/>
          </a:xfrm>
        </p:spPr>
        <p:txBody>
          <a:bodyPr>
            <a:normAutofit/>
          </a:bodyPr>
          <a:lstStyle>
            <a:lvl1pPr algn="l">
              <a:defRPr sz="2400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857589"/>
            <a:ext cx="4011084" cy="662190"/>
          </a:xfrm>
        </p:spPr>
        <p:txBody>
          <a:bodyPr anchor="b"/>
          <a:lstStyle>
            <a:lvl1pPr algn="l">
              <a:defRPr sz="2000" b="1">
                <a:solidFill>
                  <a:srgbClr val="01426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857589"/>
            <a:ext cx="6815667" cy="52685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606623"/>
            <a:ext cx="4011084" cy="45195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2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1.xml"/><Relationship Id="rId8" Type="http://schemas.openxmlformats.org/officeDocument/2006/relationships/slideLayout" Target="../slideLayouts/slideLayout20.xml"/><Relationship Id="rId7" Type="http://schemas.openxmlformats.org/officeDocument/2006/relationships/slideLayout" Target="../slideLayouts/slideLayout19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5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4" Type="http://schemas.openxmlformats.org/officeDocument/2006/relationships/theme" Target="../theme/theme4.xml"/><Relationship Id="rId13" Type="http://schemas.openxmlformats.org/officeDocument/2006/relationships/image" Target="../media/image2.pn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4.xml"/><Relationship Id="rId1" Type="http://schemas.openxmlformats.org/officeDocument/2006/relationships/slideLayout" Target="../slideLayouts/slideLayout35.xml"/></Relationships>
</file>

<file path=ppt/slideMasters/_rels/slideMaster5.xml.rels><?xml version="1.0" encoding="UTF-8" standalone="yes"?>
<Relationships xmlns="http://schemas.openxmlformats.org/package/2006/relationships"><Relationship Id="rId7" Type="http://schemas.openxmlformats.org/officeDocument/2006/relationships/theme" Target="../theme/theme5.xml"/><Relationship Id="rId6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9.xml"/><Relationship Id="rId3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75845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0ED745-7E6F-4F6F-A96F-B265F78493AA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1A987-FFF8-4577-AD8E-8917EBDB56B1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uminus Mark 1C 8% 5497.jp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556" y="2026748"/>
            <a:ext cx="7839117" cy="3506486"/>
          </a:xfrm>
          <a:prstGeom prst="rect">
            <a:avLst/>
          </a:prstGeom>
        </p:spPr>
      </p:pic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890588"/>
            <a:ext cx="1097280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02461" y="6515101"/>
            <a:ext cx="679939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7D825B40-C9AB-E84D-AC0C-3BFCFB9EA7CA}" type="slidenum">
              <a:rPr lang="en-US"/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75556" y="6515101"/>
            <a:ext cx="6705600" cy="206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CONFIDENTIAL  © 2016 Luminus Devices, Inc.  All rights reserved.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12192000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1426A"/>
          </a:solidFill>
          <a:latin typeface="+mj-lt"/>
          <a:ea typeface="MS PGothic" panose="020B0600070205080204" charset="-128"/>
          <a:cs typeface="MS PGothic" panose="020B0600070205080204" charset="-128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1426A"/>
          </a:solidFill>
          <a:latin typeface="Trebuchet MS" panose="020B0603020202020204" charset="0"/>
          <a:ea typeface="MS PGothic" panose="020B0600070205080204" charset="-128"/>
          <a:cs typeface="MS PGothic" panose="020B0600070205080204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MS PGothic" panose="020B0600070205080204" charset="-128"/>
          <a:cs typeface="MS PGothic" panose="020B0600070205080204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16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1400" kern="1200">
          <a:solidFill>
            <a:schemeClr val="tx1"/>
          </a:solidFill>
          <a:latin typeface="+mn-lt"/>
          <a:ea typeface="MS PGothic" panose="020B060007020508020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-1" y="-4208"/>
            <a:ext cx="12192001" cy="733460"/>
          </a:xfrm>
          <a:prstGeom prst="rect">
            <a:avLst/>
          </a:prstGeom>
          <a:solidFill>
            <a:srgbClr val="112845"/>
          </a:solidFill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defTabSz="457200" fontAlgn="auto">
              <a:lnSpc>
                <a:spcPct val="100000"/>
              </a:lnSpc>
              <a:spcAft>
                <a:spcPts val="0"/>
              </a:spcAft>
              <a:buClrTx/>
              <a:buSzTx/>
              <a:buFontTx/>
            </a:pPr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0164" y="1277241"/>
            <a:ext cx="11091672" cy="4663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3249" y="6487538"/>
            <a:ext cx="485502" cy="36625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/>
                </a:solidFill>
              </a:defRPr>
            </a:lvl1pPr>
          </a:lstStyle>
          <a:p>
            <a:fld id="{85AE85CA-06E5-49AE-8BD2-3A15D649DF18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0" lang="en-US" sz="2400" b="1" i="0" u="none" strike="noStrike" kern="1200" cap="all" spc="0" normalizeH="0" baseline="0" smtClean="0">
          <a:ln>
            <a:noFill/>
          </a:ln>
          <a:solidFill>
            <a:srgbClr val="FFFFFF"/>
          </a:solidFill>
          <a:effectLst/>
          <a:uLnTx/>
          <a:uFillTx/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47.xml"/><Relationship Id="rId5" Type="http://schemas.openxmlformats.org/officeDocument/2006/relationships/image" Target="../media/image9.png"/><Relationship Id="rId4" Type="http://schemas.openxmlformats.org/officeDocument/2006/relationships/tags" Target="../tags/tag2.xml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751205" y="1522730"/>
            <a:ext cx="5467985" cy="32600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486400" y="2949575"/>
            <a:ext cx="4312920" cy="11880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947" y="29771"/>
            <a:ext cx="10972800" cy="713192"/>
          </a:xfrm>
        </p:spPr>
        <p:txBody>
          <a:bodyPr/>
          <a:lstStyle/>
          <a:p>
            <a:r>
              <a:rPr lang="en-US" dirty="0"/>
              <a:t>Source Alignment for </a:t>
            </a:r>
            <a:r>
              <a:rPr dirty="0">
                <a:sym typeface="+mn-ea"/>
              </a:rPr>
              <a:t>CFT-50X-WDH-L42</a:t>
            </a:r>
            <a:endParaRPr dirty="0">
              <a:sym typeface="+mn-ea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657862" y="3172193"/>
            <a:ext cx="1179830" cy="9525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headEnd type="triangl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8918472" y="3028683"/>
            <a:ext cx="414054" cy="400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Z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flipH="1" flipV="1">
            <a:off x="7511085" y="2023543"/>
            <a:ext cx="8021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  0=Z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7635975" y="2391778"/>
            <a:ext cx="6985" cy="116586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3306569" y="1655012"/>
            <a:ext cx="6350" cy="1544320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312919" y="3193033"/>
            <a:ext cx="1675130" cy="6350"/>
          </a:xfrm>
          <a:prstGeom prst="straightConnector1">
            <a:avLst/>
          </a:prstGeom>
          <a:ln w="38100">
            <a:solidFill>
              <a:srgbClr val="FF0000"/>
            </a:solidFill>
            <a:prstDash val="sysDash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728400" y="2692184"/>
            <a:ext cx="411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X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092183" y="1254489"/>
            <a:ext cx="4344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Y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p>
            <a:fld id="{6000B7B6-3B62-4F36-A5E1-278C73545E13}" type="slidenum">
              <a:rPr lang="en-US" smtClean="0"/>
            </a:fld>
            <a:endParaRPr lang="en-US" dirty="0"/>
          </a:p>
        </p:txBody>
      </p:sp>
      <p:sp>
        <p:nvSpPr>
          <p:cNvPr id="8" name="TextBox 33"/>
          <p:cNvSpPr txBox="1"/>
          <p:nvPr>
            <p:custDataLst>
              <p:tags r:id="rId4"/>
            </p:custDataLst>
          </p:nvPr>
        </p:nvSpPr>
        <p:spPr>
          <a:xfrm>
            <a:off x="327517" y="5010378"/>
            <a:ext cx="8785404" cy="147637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342900" indent="-342900">
              <a:buAutoNum type="arabicPeriod"/>
            </a:pPr>
            <a:r>
              <a:rPr lang="en-US" dirty="0"/>
              <a:t>Center of LED surface is defined as X=0, Y=0.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Plane Z=0 is defined at the top of the die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The distance from Z=0 to top of emitting surface is +0.19mm</a:t>
            </a:r>
            <a:endParaRPr lang="en-US" dirty="0">
              <a:sym typeface="+mn-ea"/>
            </a:endParaRPr>
          </a:p>
          <a:p>
            <a:pPr marL="342900" indent="-342900">
              <a:buAutoNum type="arabicPeriod"/>
            </a:pPr>
            <a:r>
              <a:rPr lang="en-US" dirty="0">
                <a:sym typeface="+mn-ea"/>
              </a:rPr>
              <a:t>The distance from Z=0 to top of frame is </a:t>
            </a:r>
            <a:r>
              <a:rPr lang="en-US" dirty="0">
                <a:sym typeface="+mn-ea"/>
              </a:rPr>
              <a:t>0.29mm</a:t>
            </a:r>
            <a:endParaRPr lang="en-US" dirty="0">
              <a:sym typeface="+mn-ea"/>
            </a:endParaRPr>
          </a:p>
          <a:p>
            <a:pPr marL="342900" indent="-342900">
              <a:buAutoNum type="arabicPeriod"/>
            </a:pPr>
            <a:r>
              <a:rPr lang="en-US" dirty="0"/>
              <a:t>The distance from Z=0 to bottom of package is </a:t>
            </a:r>
            <a:r>
              <a:rPr lang="en-US" dirty="0">
                <a:solidFill>
                  <a:schemeClr val="tx1"/>
                </a:solidFill>
                <a:highlight>
                  <a:srgbClr val="FFFF00"/>
                </a:highlight>
              </a:rPr>
              <a:t>1.7</a:t>
            </a:r>
            <a:r>
              <a:rPr lang="en-US" dirty="0"/>
              <a:t>mm</a:t>
            </a:r>
            <a:endParaRPr lang="en-US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53450" y="3930650"/>
            <a:ext cx="3543300" cy="1397000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PP_MARK_KEY" val="32f29e91-2ff1-4385-a220-7325cc424e2f"/>
  <p:tag name="COMMONDATA" val="eyJoZGlkIjoiNDdiZTU1YjQ4YzRlOWIxODQzOTJjMWZkMDg3YzYzYTYifQ=="/>
</p:tagLst>
</file>

<file path=ppt/theme/theme1.xml><?xml version="1.0" encoding="utf-8"?>
<a:theme xmlns:a="http://schemas.openxmlformats.org/drawingml/2006/main" name="Theme_Luminu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Luminus External Non-Confidential WM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volution">
      <a:majorFont>
        <a:latin typeface="Trebuchet MS"/>
        <a:ea typeface=""/>
        <a:cs typeface=""/>
        <a:font script="Jpan" typeface="ＭＳ ゴシック"/>
      </a:majorFont>
      <a:minorFont>
        <a:latin typeface="Trebuchet MS"/>
        <a:ea typeface=""/>
        <a:cs typeface=""/>
        <a:font script="Jpan" typeface="ＭＳ 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uminus PPT Template">
  <a:themeElements>
    <a:clrScheme name="Custom 1">
      <a:dk1>
        <a:srgbClr val="112845"/>
      </a:dk1>
      <a:lt1>
        <a:srgbClr val="FFFFFF"/>
      </a:lt1>
      <a:dk2>
        <a:srgbClr val="112845"/>
      </a:dk2>
      <a:lt2>
        <a:srgbClr val="F2F2F2"/>
      </a:lt2>
      <a:accent1>
        <a:srgbClr val="80AA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ahom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6F1066F037694199B3AB84D269DAFF" ma:contentTypeVersion="13" ma:contentTypeDescription="Create a new document." ma:contentTypeScope="" ma:versionID="c34317767c36b0fe9c05eafaa2262f73">
  <xsd:schema xmlns:xsd="http://www.w3.org/2001/XMLSchema" xmlns:xs="http://www.w3.org/2001/XMLSchema" xmlns:p="http://schemas.microsoft.com/office/2006/metadata/properties" xmlns:ns2="627bf5b3-e1cc-40ec-a9df-0d6edacb3a00" xmlns:ns3="bb99d868-3fe9-45be-ba5b-73c9673a2b57" targetNamespace="http://schemas.microsoft.com/office/2006/metadata/properties" ma:root="true" ma:fieldsID="eb3a88bab702c13adb901e4c21a7bcda" ns2:_="" ns3:_="">
    <xsd:import namespace="627bf5b3-e1cc-40ec-a9df-0d6edacb3a00"/>
    <xsd:import namespace="bb99d868-3fe9-45be-ba5b-73c9673a2b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7bf5b3-e1cc-40ec-a9df-0d6edacb3a0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1f01dc3e-18bf-4525-aa5d-a643273d82e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99d868-3fe9-45be-ba5b-73c9673a2b5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4" nillable="true" ma:displayName="Taxonomy Catch All Column" ma:hidden="true" ma:list="{d222650e-2d83-43a4-8c76-0d2ccbb8fae5}" ma:internalName="TaxCatchAll" ma:showField="CatchAllData" ma:web="bb99d868-3fe9-45be-ba5b-73c9673a2b5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3.xml><?xml version="1.0" encoding="utf-8"?>
<ds:datastoreItem xmlns:ds="http://schemas.openxmlformats.org/officeDocument/2006/customXml" ds:itemID="{3FA5DB34-F38F-460E-A490-E6949A299EA1}">
  <ds:schemaRefs/>
</ds:datastoreItem>
</file>

<file path=customXml/itemProps4.xml><?xml version="1.0" encoding="utf-8"?>
<ds:datastoreItem xmlns:ds="http://schemas.openxmlformats.org/officeDocument/2006/customXml" ds:itemID="{C9034EAC-ADF4-4302-A6AF-A40EEFADE0A8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Theme_Luminus</Template>
  <TotalTime>0</TotalTime>
  <Words>289</Words>
  <Application>WPS 演示</Application>
  <PresentationFormat>宽屏</PresentationFormat>
  <Paragraphs>18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</vt:i4>
      </vt:variant>
    </vt:vector>
  </HeadingPairs>
  <TitlesOfParts>
    <vt:vector size="16" baseType="lpstr">
      <vt:lpstr>Arial</vt:lpstr>
      <vt:lpstr>宋体</vt:lpstr>
      <vt:lpstr>Wingdings</vt:lpstr>
      <vt:lpstr>MS PGothic</vt:lpstr>
      <vt:lpstr>Trebuchet MS</vt:lpstr>
      <vt:lpstr>Arial</vt:lpstr>
      <vt:lpstr>Tahoma</vt:lpstr>
      <vt:lpstr>微软雅黑</vt:lpstr>
      <vt:lpstr>Arial Unicode MS</vt:lpstr>
      <vt:lpstr>Calibri</vt:lpstr>
      <vt:lpstr>Theme_Luminus</vt:lpstr>
      <vt:lpstr>2_Custom Design</vt:lpstr>
      <vt:lpstr>3_Custom Design</vt:lpstr>
      <vt:lpstr>Luminus External Non-Confidential WM 2011</vt:lpstr>
      <vt:lpstr>Luminus PPT Template</vt:lpstr>
      <vt:lpstr>Source Alignment for CFT-50X-WDH-L42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Source Alignment for CBM-40-UVX</dc:title>
  <dc:creator>Meng Lu</dc:creator>
  <cp:lastModifiedBy>林川</cp:lastModifiedBy>
  <cp:revision>122</cp:revision>
  <dcterms:created xsi:type="dcterms:W3CDTF">2017-11-01T18:15:00Z</dcterms:created>
  <dcterms:modified xsi:type="dcterms:W3CDTF">2025-01-15T02:16:04Z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32FA4A40BBEA4F66B2EDBBCE3E65A8EA</vt:lpwstr>
  </property>
  <property fmtid="{D5CDD505-2E9C-101B-9397-08002B2CF9AE}" pid="3" name="KSOProductBuildVer">
    <vt:lpwstr>2052-12.1.0.19770</vt:lpwstr>
  </property>
</Properties>
</file>