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53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82" d="100"/>
          <a:sy n="82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3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" y="8326"/>
            <a:ext cx="10972800" cy="713192"/>
          </a:xfrm>
        </p:spPr>
        <p:txBody>
          <a:bodyPr>
            <a:normAutofit/>
          </a:bodyPr>
          <a:lstStyle/>
          <a:p>
            <a:r>
              <a:rPr lang="en-US" sz="2000" dirty="0"/>
              <a:t>Source Alignment for SFT-12R-WXS </a:t>
            </a:r>
            <a:r>
              <a:rPr sz="2000" dirty="0">
                <a:sym typeface="+mn-ea"/>
              </a:rPr>
              <a:t>reva</a:t>
            </a:r>
            <a:endParaRPr 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171912" y="5137344"/>
            <a:ext cx="1202008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Center of light emission surface is defined as (X=0, Y=0)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Top emitting surface of the chip (including phosphor) is defined as Z=0 plane. 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The distance from Z=0 plane to top emitting surface of the package is </a:t>
            </a:r>
            <a:r>
              <a:rPr lang="en-US" altLang="zh-CN" dirty="0">
                <a:highlight>
                  <a:srgbClr val="FFFF00"/>
                </a:highlight>
              </a:rPr>
              <a:t>0.08</a:t>
            </a:r>
            <a:r>
              <a:rPr lang="en-US" altLang="zh-CN" dirty="0"/>
              <a:t> mm </a:t>
            </a:r>
            <a:endParaRPr lang="en-US" altLang="zh-CN" dirty="0"/>
          </a:p>
          <a:p>
            <a:pPr marL="342900" indent="-342900">
              <a:buAutoNum type="arabicPeriod"/>
            </a:pPr>
            <a:r>
              <a:rPr lang="en-US" dirty="0"/>
              <a:t>The distance </a:t>
            </a:r>
            <a:r>
              <a:rPr lang="en-US" dirty="0">
                <a:sym typeface="+mn-ea"/>
              </a:rPr>
              <a:t>from Z=0 plane</a:t>
            </a:r>
            <a:r>
              <a:rPr lang="en-US" dirty="0"/>
              <a:t> to bottom surface of the package is </a:t>
            </a:r>
            <a:r>
              <a:rPr lang="en-US" dirty="0">
                <a:highlight>
                  <a:srgbClr val="FFFF00"/>
                </a:highlight>
              </a:rPr>
              <a:t>0.82</a:t>
            </a:r>
            <a:r>
              <a:rPr lang="en-US" dirty="0"/>
              <a:t> mm</a:t>
            </a:r>
            <a:endParaRPr 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541276" y="832008"/>
            <a:ext cx="7669800" cy="4320000"/>
            <a:chOff x="559749" y="624798"/>
            <a:chExt cx="7669800" cy="43200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59749" y="624798"/>
              <a:ext cx="5980859" cy="4320000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2823050" y="1443123"/>
              <a:ext cx="0" cy="1758384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2823050" y="3228111"/>
              <a:ext cx="1827673" cy="16534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5538501" y="1537790"/>
              <a:ext cx="10311" cy="3380641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323661" y="3243128"/>
              <a:ext cx="4114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X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479221" y="1361953"/>
              <a:ext cx="408481" cy="404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Y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518736" y="1302171"/>
              <a:ext cx="27108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Z = 0 </a:t>
              </a:r>
              <a:r>
                <a:rPr lang="en-US" sz="1400" b="1" dirty="0">
                  <a:solidFill>
                    <a:srgbClr val="FF0000"/>
                  </a:solidFill>
                </a:rPr>
                <a:t>(Emitting area) 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flipH="1" flipV="1">
              <a:off x="5086352" y="2792659"/>
              <a:ext cx="4077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Z</a:t>
              </a:r>
              <a:endParaRPr lang="en-US" sz="2000" b="1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5357091" y="3234894"/>
              <a:ext cx="162939" cy="8234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Arrow Connector 25"/>
          <p:cNvCxnSpPr/>
          <p:nvPr/>
        </p:nvCxnSpPr>
        <p:spPr>
          <a:xfrm flipV="1">
            <a:off x="5435612" y="1545200"/>
            <a:ext cx="19765" cy="358044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3.xml><?xml version="1.0" encoding="utf-8"?>
<p:tagLst xmlns:p="http://schemas.openxmlformats.org/presentationml/2006/main">
  <p:tag name="COMMONDATA" val="eyJoZGlkIjoiYmQzNzZjOTMwNmZkMDIyZmEwOGQxOThhODkyZjVlYTAifQ=="/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A5DB34-F38F-460E-A490-E6949A299EA1}">
  <ds:schemaRefs/>
</ds:datastoreItem>
</file>

<file path=customXml/itemProps2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347</Words>
  <Application>WPS 演示</Application>
  <PresentationFormat>Widescreen</PresentationFormat>
  <Paragraphs>15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Calibri</vt:lpstr>
      <vt:lpstr>微软雅黑</vt:lpstr>
      <vt:lpstr>Arial Unicode MS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SFT-12R-WXS reva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113</cp:revision>
  <dcterms:created xsi:type="dcterms:W3CDTF">2017-11-01T18:15:00Z</dcterms:created>
  <dcterms:modified xsi:type="dcterms:W3CDTF">2024-10-28T07:58:58Z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2052-12.1.0.18608</vt:lpwstr>
  </property>
</Properties>
</file>