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  <p:sldMasterId id="2147483661" r:id="rId4"/>
    <p:sldMasterId id="2147483673" r:id="rId5"/>
    <p:sldMasterId id="2147483685" r:id="rId6"/>
    <p:sldMasterId id="2147483697" r:id="rId7"/>
  </p:sldMasterIdLst>
  <p:notesMasterIdLst>
    <p:notesMasterId r:id="rId9"/>
  </p:notesMasterIdLst>
  <p:handoutMasterIdLst>
    <p:handoutMasterId r:id="rId10"/>
  </p:handoutMasterIdLst>
  <p:sldIdLst>
    <p:sldId id="358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Master" Target="slideMasters/slideMaster5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tags" Target="tags/tag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 dirty="0" smtClean="0"/>
              <a:t>SST-20F-WS-Ah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0.64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1.65</a:t>
            </a:r>
            <a:r>
              <a:rPr lang="en-US" altLang="zh-CN" dirty="0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mm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top of emitting area to bottom of package : 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0.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72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mm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distance from top of emitting area to top of </a:t>
            </a:r>
            <a:r>
              <a:rPr lang="en-US" dirty="0" smtClean="0">
                <a:solidFill>
                  <a:schemeClr val="tx1"/>
                </a:solidFill>
              </a:rPr>
              <a:t>dome 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1.57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mm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20" y="1078865"/>
            <a:ext cx="6631940" cy="3418205"/>
          </a:xfrm>
          <a:prstGeom prst="rect">
            <a:avLst/>
          </a:prstGeom>
        </p:spPr>
      </p:pic>
      <p:cxnSp>
        <p:nvCxnSpPr>
          <p:cNvPr id="7" name="Straight Arrow Connector 14"/>
          <p:cNvCxnSpPr/>
          <p:nvPr/>
        </p:nvCxnSpPr>
        <p:spPr>
          <a:xfrm flipV="1">
            <a:off x="5930900" y="1370330"/>
            <a:ext cx="0" cy="287020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31"/>
          <p:cNvSpPr txBox="1"/>
          <p:nvPr/>
        </p:nvSpPr>
        <p:spPr>
          <a:xfrm flipH="1" flipV="1">
            <a:off x="4609465" y="2926080"/>
            <a:ext cx="40767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</a:p>
        </p:txBody>
      </p:sp>
      <p:cxnSp>
        <p:nvCxnSpPr>
          <p:cNvPr id="9" name="Straight Arrow Connector 6"/>
          <p:cNvCxnSpPr/>
          <p:nvPr/>
        </p:nvCxnSpPr>
        <p:spPr>
          <a:xfrm flipV="1">
            <a:off x="2876550" y="1047115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0"/>
          <p:cNvCxnSpPr/>
          <p:nvPr/>
        </p:nvCxnSpPr>
        <p:spPr>
          <a:xfrm flipV="1">
            <a:off x="2876550" y="2847340"/>
            <a:ext cx="1283970" cy="127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/>
          <p:nvPr/>
        </p:nvSpPr>
        <p:spPr>
          <a:xfrm>
            <a:off x="3965575" y="2875280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2532380" y="965835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5777230" y="941705"/>
            <a:ext cx="271081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r>
              <a:rPr lang="en-US" sz="1400" b="1" dirty="0" smtClean="0">
                <a:solidFill>
                  <a:srgbClr val="FF0000"/>
                </a:solidFill>
              </a:rPr>
              <a:t>(Emitting area)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57090" y="2791460"/>
            <a:ext cx="1259205" cy="1397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629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34</TotalTime>
  <Words>96</Words>
  <Application>Microsoft Office PowerPoint</Application>
  <PresentationFormat>宽屏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MS PGothic</vt:lpstr>
      <vt:lpstr>宋体</vt:lpstr>
      <vt:lpstr>Arial</vt:lpstr>
      <vt:lpstr>Calibri</vt:lpstr>
      <vt:lpstr>Tahoma</vt:lpstr>
      <vt:lpstr>Trebuchet MS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SST-20F-WS-Ah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Jingying Zhang</cp:lastModifiedBy>
  <cp:revision>120</cp:revision>
  <dcterms:created xsi:type="dcterms:W3CDTF">2017-11-01T18:15:00Z</dcterms:created>
  <dcterms:modified xsi:type="dcterms:W3CDTF">2024-11-27T07:20:59Z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2052-12.1.0.18276</vt:lpwstr>
  </property>
</Properties>
</file>