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47" r:id="rId7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88" d="100"/>
          <a:sy n="88" d="100"/>
        </p:scale>
        <p:origin x="35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tags" Target="../tags/tag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7102" y="867818"/>
            <a:ext cx="6257709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46" y="118816"/>
            <a:ext cx="10972800" cy="71319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Source Alignment for </a:t>
            </a:r>
            <a:r>
              <a:rPr sz="2000" dirty="0">
                <a:sym typeface="+mn-ea"/>
              </a:rPr>
              <a:t>SST-25-WXS-A120 revB</a:t>
            </a:r>
            <a:endParaRPr lang="en-US" sz="20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823050" y="1443123"/>
            <a:ext cx="0" cy="1758384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823050" y="3228111"/>
            <a:ext cx="1827673" cy="16534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170663" y="1766361"/>
            <a:ext cx="0" cy="2870294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23661" y="3243128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79221" y="1361953"/>
            <a:ext cx="408481" cy="404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2697" y="5139078"/>
            <a:ext cx="1202008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Center </a:t>
            </a:r>
            <a:r>
              <a:rPr lang="en-US" dirty="0"/>
              <a:t>of </a:t>
            </a:r>
            <a:r>
              <a:rPr lang="en-US" dirty="0"/>
              <a:t>die emission surface is defined as (X=0, Y=0)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Top </a:t>
            </a:r>
            <a:r>
              <a:rPr lang="en-US" dirty="0"/>
              <a:t>of the emitting surface of the package  </a:t>
            </a:r>
            <a:r>
              <a:rPr lang="en-US" dirty="0" smtClean="0"/>
              <a:t>(inside the dome </a:t>
            </a:r>
            <a:r>
              <a:rPr lang="en-US" dirty="0" err="1" smtClean="0">
                <a:sym typeface="+mn-ea"/>
              </a:rPr>
              <a:t>encapsulant</a:t>
            </a:r>
            <a:r>
              <a:rPr lang="en-US" dirty="0" smtClean="0"/>
              <a:t>) </a:t>
            </a:r>
            <a:r>
              <a:rPr lang="en-US" dirty="0"/>
              <a:t>is defined as Z=0 plane.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</a:t>
            </a:r>
            <a:r>
              <a:rPr lang="en-US" dirty="0">
                <a:sym typeface="+mn-ea"/>
              </a:rPr>
              <a:t>plane to top of </a:t>
            </a:r>
            <a:r>
              <a:rPr lang="en-US" dirty="0" smtClean="0">
                <a:sym typeface="+mn-ea"/>
              </a:rPr>
              <a:t>dome : </a:t>
            </a:r>
            <a:r>
              <a:rPr lang="en-US" b="1" dirty="0" smtClean="0">
                <a:highlight>
                  <a:srgbClr val="FFFF00"/>
                </a:highlight>
                <a:sym typeface="+mn-ea"/>
              </a:rPr>
              <a:t>1.565</a:t>
            </a:r>
            <a:r>
              <a:rPr lang="en-US" altLang="zh-CN" dirty="0" smtClean="0">
                <a:sym typeface="+mn-ea"/>
              </a:rPr>
              <a:t> mm 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Z=0 </a:t>
            </a:r>
            <a:r>
              <a:rPr lang="en-US" dirty="0" smtClean="0">
                <a:sym typeface="+mn-ea"/>
              </a:rPr>
              <a:t>plane to bottom of package: </a:t>
            </a:r>
            <a:r>
              <a:rPr lang="en-US" dirty="0" smtClean="0">
                <a:highlight>
                  <a:srgbClr val="FFFF00"/>
                </a:highlight>
                <a:sym typeface="+mn-ea"/>
              </a:rPr>
              <a:t>0.735</a:t>
            </a:r>
            <a:r>
              <a:rPr lang="en-US" dirty="0" smtClean="0">
                <a:sym typeface="+mn-ea"/>
              </a:rPr>
              <a:t> mm</a:t>
            </a:r>
            <a:endParaRPr lang="en-US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5723917" y="1337878"/>
            <a:ext cx="2710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Z = 0 </a:t>
            </a:r>
            <a:r>
              <a:rPr lang="en-US" sz="1400" b="1" dirty="0" smtClean="0">
                <a:solidFill>
                  <a:srgbClr val="FF0000"/>
                </a:solidFill>
              </a:rPr>
              <a:t>(Emitting area)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 flipV="1">
            <a:off x="5316141" y="2698975"/>
            <a:ext cx="407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Z</a:t>
            </a:r>
            <a:endParaRPr lang="en-US" sz="2000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849043" y="3187416"/>
            <a:ext cx="1259398" cy="14091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158374" y="1464011"/>
            <a:ext cx="16502" cy="3474993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816648" y="1567164"/>
            <a:ext cx="17155" cy="324050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noFill/>
        </p:spPr>
        <p:txBody>
          <a:bodyPr/>
          <a:p>
            <a:fld id="{6000B7B6-3B62-4F36-A5E1-278C73545E13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YmQzNzZjOTMwNmZkMDIyZmEwOGQxOThhODkyZjVlYTAifQ=="/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333</Words>
  <Application>WPS 演示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Calibri</vt:lpstr>
      <vt:lpstr>微软雅黑</vt:lpstr>
      <vt:lpstr>Arial Unicode MS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SST-25-WXS-A120 revB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110</cp:revision>
  <dcterms:created xsi:type="dcterms:W3CDTF">2017-11-01T18:15:00Z</dcterms:created>
  <dcterms:modified xsi:type="dcterms:W3CDTF">2024-10-28T08:39:47Z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2052-12.1.0.18608</vt:lpwstr>
  </property>
</Properties>
</file>